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62" r:id="rId4"/>
    <p:sldId id="263" r:id="rId5"/>
    <p:sldId id="257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D000F-B8AB-46F1-94AC-FA30AB47D39F}" type="datetimeFigureOut">
              <a:rPr lang="en-US"/>
              <a:t>10/28/2015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FC17B-CB9E-4CE3-BBCE-1FA20FF1DD77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3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FC17B-CB9E-4CE3-BBCE-1FA20FF1DD77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99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FC17B-CB9E-4CE3-BBCE-1FA20FF1DD77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566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FC17B-CB9E-4CE3-BBCE-1FA20FF1DD77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70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95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49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5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9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47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57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4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1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02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99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5E8E5-A841-400D-97DD-1B1E67282F1C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050B1-9505-4E30-A48F-642D4B0A2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3.2 Review: Identifying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which </a:t>
            </a:r>
            <a:r>
              <a:rPr lang="en-US" dirty="0"/>
              <a:t>o</a:t>
            </a:r>
            <a:r>
              <a:rPr lang="en-US" dirty="0" smtClean="0"/>
              <a:t>f the techniques we learned in lesson 3.2 these are examples of:</a:t>
            </a:r>
          </a:p>
          <a:p>
            <a:pPr lvl="1"/>
            <a:r>
              <a:rPr lang="en-US" dirty="0" smtClean="0"/>
              <a:t>Using this SNAP script to draw a circle: </a:t>
            </a:r>
          </a:p>
          <a:p>
            <a:pPr lvl="1"/>
            <a:endParaRPr lang="en-US" dirty="0" smtClean="0"/>
          </a:p>
          <a:p>
            <a:pPr lvl="1"/>
            <a:r>
              <a:rPr lang="en-US" dirty="0"/>
              <a:t>Copying an identical script for multiple enemies in a SNAP program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Creating sprites for walls and movable objects to implement collision detection in a game.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Using the SNAP block touching instead of comparing x and y positions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801" y="2378967"/>
            <a:ext cx="1105627" cy="9476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3946" y="5426666"/>
            <a:ext cx="1095375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63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3.3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Procedures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259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command blocks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1510258" cy="4351338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773211" y="5760744"/>
            <a:ext cx="781373" cy="3409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641" y="1690688"/>
            <a:ext cx="1957711" cy="21700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3433" y="1690688"/>
            <a:ext cx="2698500" cy="217007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957354" y="3985995"/>
            <a:ext cx="19682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</a:t>
            </a:r>
            <a:r>
              <a:rPr lang="en-US" b="1" dirty="0" smtClean="0"/>
              <a:t>Make a block </a:t>
            </a:r>
            <a:r>
              <a:rPr lang="en-US" dirty="0" smtClean="0"/>
              <a:t>you can choose the category and name your block.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733433" y="3985994"/>
            <a:ext cx="2698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the </a:t>
            </a:r>
            <a:r>
              <a:rPr lang="en-US" b="1" dirty="0" smtClean="0"/>
              <a:t>Block Editor </a:t>
            </a:r>
            <a:r>
              <a:rPr lang="en-US" dirty="0" smtClean="0"/>
              <a:t>you can create the script for your custom command block in the same way you would create a script in the main scripting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587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command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custom command block that causes your sprite to glide any direction in a zig zag pattern</a:t>
            </a:r>
          </a:p>
          <a:p>
            <a:r>
              <a:rPr lang="en-US" dirty="0" smtClean="0"/>
              <a:t>Now use that custom block to create a script that causing your script to say “Evasive maneuvers!” and zig zag when space is pressed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871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Command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 </a:t>
            </a:r>
            <a:r>
              <a:rPr lang="en-US" dirty="0" smtClean="0"/>
              <a:t>second to look over some of your old labs and write down a few examples of places where the </a:t>
            </a:r>
            <a:r>
              <a:rPr lang="en-US" b="1" dirty="0" smtClean="0"/>
              <a:t>abstraction</a:t>
            </a:r>
            <a:r>
              <a:rPr lang="en-US" dirty="0" smtClean="0"/>
              <a:t> technique of creating </a:t>
            </a:r>
            <a:r>
              <a:rPr lang="en-US" b="1" dirty="0" smtClean="0"/>
              <a:t>command blocks </a:t>
            </a:r>
            <a:r>
              <a:rPr lang="en-US" dirty="0" smtClean="0"/>
              <a:t>could be useful.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61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3.3 Drawing Shapes (Again)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drawn A TON of shapes for this class, now we can finally write custom blocks to do that for us!</a:t>
            </a:r>
          </a:p>
          <a:p>
            <a:r>
              <a:rPr lang="en-US" dirty="0" smtClean="0"/>
              <a:t>Reuse </a:t>
            </a:r>
            <a:r>
              <a:rPr lang="en-US" dirty="0" smtClean="0"/>
              <a:t>code from previous </a:t>
            </a:r>
            <a:r>
              <a:rPr lang="en-US" dirty="0" smtClean="0"/>
              <a:t>labs for your scripts in part one</a:t>
            </a:r>
          </a:p>
          <a:p>
            <a:r>
              <a:rPr lang="en-US" dirty="0" smtClean="0"/>
              <a:t>If you know how to make input variables… DON’T! Use variables from the main scripting area inside of your custom command blocks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842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266</Words>
  <Application>Microsoft Office PowerPoint</Application>
  <PresentationFormat>Widescreen</PresentationFormat>
  <Paragraphs>27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Lesson 3.2 Review: Identifying concepts</vt:lpstr>
      <vt:lpstr>Lesson 3.3</vt:lpstr>
      <vt:lpstr>Custom command blocks</vt:lpstr>
      <vt:lpstr>Custom command blocks</vt:lpstr>
      <vt:lpstr>Command blocks</vt:lpstr>
      <vt:lpstr>Lab 3.3 Drawing Shapes (Again)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3.3</dc:title>
  <dc:creator>Bobby Chang</dc:creator>
  <cp:lastModifiedBy>Bobby Chang</cp:lastModifiedBy>
  <cp:revision>11</cp:revision>
  <dcterms:created xsi:type="dcterms:W3CDTF">2015-10-27T13:50:43Z</dcterms:created>
  <dcterms:modified xsi:type="dcterms:W3CDTF">2015-10-28T21:23:22Z</dcterms:modified>
</cp:coreProperties>
</file>